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840" r:id="rId4"/>
  </p:sldMasterIdLst>
  <p:notesMasterIdLst>
    <p:notesMasterId r:id="rId18"/>
  </p:notesMasterIdLst>
  <p:sldIdLst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7444A-D1A1-4853-B881-F8F8A2B672AA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CB90E-A225-4324-8C33-43B9106088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786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CA80-3149-4E77-8A10-61897EDA3B46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C9D3-68C8-4C7B-8900-91931799374E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228F-8597-4214-9AEE-4076FD5CA715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7F8CC-B120-4B42-BEE7-63A5350889A2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58E9-5596-48C3-B804-C76A65717270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7C53-E53C-41B3-812A-684A050FC715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D1511-E534-4630-A1C6-AD2AF8D54CE5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89630-DBCB-471E-ABE0-D32F6A692637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1631A-C749-4F96-9D50-34B67FA138ED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13711-36CD-49B6-9950-F52DFEABB444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9F87-2F65-4022-A223-5773581A346C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328A6-DFEA-4DEB-902A-5CD45AEC92CE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1E4CA-5AE3-4870-BD9C-5EEB663715AB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1FB8-B5F3-49D0-BC3B-869D3A8CDBA7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ADFF6-C930-49C8-94FB-8F6FD2363FAD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E9CD1-1044-4815-9F42-749864AB9AF7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21573-514C-4F42-BCAD-23F0FC3E15F0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A2B52B98-6AEB-475D-82BB-A785B0B1CD52}" type="datetime1">
              <a:rPr lang="en-US" smtClean="0"/>
              <a:t>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2" r:id="rId10"/>
    <p:sldLayoutId id="2147483853" r:id="rId11"/>
    <p:sldLayoutId id="2147483854" r:id="rId12"/>
    <p:sldLayoutId id="2147483855" r:id="rId13"/>
    <p:sldLayoutId id="2147483858" r:id="rId14"/>
    <p:sldLayoutId id="2147483859" r:id="rId15"/>
    <p:sldLayoutId id="2147483850" r:id="rId16"/>
    <p:sldLayoutId id="2147483851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4E20B4-B38C-431D-97FB-559753C4CD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5" name="Freeform 5">
            <a:extLst>
              <a:ext uri="{FF2B5EF4-FFF2-40B4-BE49-F238E27FC236}">
                <a16:creationId xmlns:a16="http://schemas.microsoft.com/office/drawing/2014/main" id="{608EAA06-5488-416B-B2B2-E55213011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2769538" y="445383"/>
            <a:ext cx="1995577" cy="7534653"/>
          </a:xfrm>
          <a:prstGeom prst="round2SameRect">
            <a:avLst>
              <a:gd name="adj1" fmla="val 9679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76074B-C45A-40AF-9F6D-1348D176F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335" y="3496574"/>
            <a:ext cx="6436104" cy="1138686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dirty="0"/>
              <a:t>Mastery Journey Timeline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3FCE9-28D4-427E-BF96-E6B19E59E5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335" y="4548996"/>
            <a:ext cx="6436104" cy="534838"/>
          </a:xfrm>
        </p:spPr>
        <p:txBody>
          <a:bodyPr>
            <a:normAutofit/>
          </a:bodyPr>
          <a:lstStyle/>
          <a:p>
            <a:pPr algn="l"/>
            <a:r>
              <a:rPr lang="en-US" sz="1800" dirty="0">
                <a:solidFill>
                  <a:srgbClr val="FF2A03"/>
                </a:solidFill>
              </a:rPr>
              <a:t>Jacqueline White Week 4 </a:t>
            </a:r>
          </a:p>
        </p:txBody>
      </p:sp>
    </p:spTree>
    <p:extLst>
      <p:ext uri="{BB962C8B-B14F-4D97-AF65-F5344CB8AC3E}">
        <p14:creationId xmlns:p14="http://schemas.microsoft.com/office/powerpoint/2010/main" val="401879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3A355-F4EE-449A-8FF6-965BB822C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3078749" cy="970450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sz="2800" dirty="0"/>
              <a:t>Mastery</a:t>
            </a:r>
            <a:br>
              <a:rPr lang="en-US" sz="2800" dirty="0"/>
            </a:br>
            <a:r>
              <a:rPr lang="en-US" sz="2800" dirty="0"/>
              <a:t>Personal Development &amp;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292CA-6284-4C1D-9FB2-E1D962FCD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3078749" cy="4058751"/>
          </a:xfrm>
        </p:spPr>
        <p:txBody>
          <a:bodyPr anchor="t">
            <a:normAutofit lnSpcReduction="10000"/>
          </a:bodyPr>
          <a:lstStyle/>
          <a:p>
            <a:pPr marL="36900" indent="0">
              <a:spcAft>
                <a:spcPts val="1000"/>
              </a:spcAft>
              <a:buSzPct val="90000"/>
              <a:buNone/>
            </a:pPr>
            <a:r>
              <a:rPr lang="en-US" sz="1600" dirty="0"/>
              <a:t>3 Goals for Mastery:</a:t>
            </a:r>
          </a:p>
          <a:p>
            <a:pPr marL="379800" indent="-342900">
              <a:spcAft>
                <a:spcPts val="1000"/>
              </a:spcAft>
              <a:buSzPct val="90000"/>
              <a:buAutoNum type="arabicParenR"/>
            </a:pPr>
            <a:r>
              <a:rPr lang="en-US" sz="1600" dirty="0"/>
              <a:t>Focus on mastering skills</a:t>
            </a:r>
          </a:p>
          <a:p>
            <a:pPr marL="379800" indent="-342900">
              <a:spcAft>
                <a:spcPts val="1000"/>
              </a:spcAft>
              <a:buSzPct val="90000"/>
              <a:buAutoNum type="arabicParenR"/>
            </a:pPr>
            <a:r>
              <a:rPr lang="en-US" sz="1600" dirty="0"/>
              <a:t>Increase motivation</a:t>
            </a:r>
          </a:p>
          <a:p>
            <a:pPr marL="379800" indent="-342900">
              <a:spcAft>
                <a:spcPts val="1000"/>
              </a:spcAft>
              <a:buSzPct val="90000"/>
              <a:buAutoNum type="arabicParenR"/>
            </a:pPr>
            <a:r>
              <a:rPr lang="en-US" sz="1600" dirty="0"/>
              <a:t>Develop leadership skills</a:t>
            </a:r>
          </a:p>
          <a:p>
            <a:pPr marL="36900" indent="0">
              <a:spcAft>
                <a:spcPts val="1000"/>
              </a:spcAft>
              <a:buSzPct val="90000"/>
              <a:buNone/>
            </a:pPr>
            <a:r>
              <a:rPr lang="en-US" sz="1600" dirty="0"/>
              <a:t>Strategic Tactics for Mastery:</a:t>
            </a:r>
          </a:p>
          <a:p>
            <a:pPr marL="36900" indent="0">
              <a:spcAft>
                <a:spcPts val="1000"/>
              </a:spcAft>
              <a:buSzPct val="90000"/>
              <a:buNone/>
            </a:pPr>
            <a:r>
              <a:rPr lang="en-US" sz="1600" dirty="0"/>
              <a:t>Create action plan for each skill and complete task accordingly</a:t>
            </a:r>
          </a:p>
          <a:p>
            <a:pPr marL="36900" indent="0">
              <a:spcAft>
                <a:spcPts val="1000"/>
              </a:spcAft>
              <a:buSzPct val="90000"/>
              <a:buNone/>
            </a:pPr>
            <a:r>
              <a:rPr lang="en-US" sz="1600" dirty="0"/>
              <a:t>Self motivate, follow motivational speakers</a:t>
            </a:r>
          </a:p>
          <a:p>
            <a:pPr marL="36900" indent="0">
              <a:spcAft>
                <a:spcPts val="1000"/>
              </a:spcAft>
              <a:buSzPct val="90000"/>
              <a:buNone/>
            </a:pPr>
            <a:r>
              <a:rPr lang="en-US" sz="1600" dirty="0"/>
              <a:t>Research trail blazers in the     industry, study and apply</a:t>
            </a:r>
          </a:p>
          <a:p>
            <a:pPr marL="36900" indent="0">
              <a:spcAft>
                <a:spcPts val="1000"/>
              </a:spcAft>
              <a:buSzPct val="90000"/>
              <a:buNone/>
            </a:pPr>
            <a:endParaRPr lang="en-US" sz="1600" dirty="0"/>
          </a:p>
          <a:p>
            <a:pPr marL="36900" indent="0">
              <a:spcAft>
                <a:spcPts val="1000"/>
              </a:spcAft>
              <a:buSzPct val="90000"/>
              <a:buNone/>
            </a:pPr>
            <a:endParaRPr lang="en-US" sz="16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536FA4E-0152-4E27-91DA-0FC22D184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52950" y="1"/>
            <a:ext cx="763905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C094AD-DFDC-4944-8341-B513DBD94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40" r="11927"/>
          <a:stretch/>
        </p:blipFill>
        <p:spPr>
          <a:xfrm>
            <a:off x="4654295" y="10"/>
            <a:ext cx="753770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624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CE0F0-44A8-474C-80D8-6D484DDE0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Art of Visual Storytelling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F285C1-BE64-4543-98BC-829B97ED62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AEA2B0-0741-49EF-8C83-987F702107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Learn the art of visual storytelling</a:t>
            </a:r>
          </a:p>
          <a:p>
            <a:r>
              <a:rPr lang="en-US" dirty="0"/>
              <a:t>Learn analyzation of visual storytelling</a:t>
            </a:r>
          </a:p>
          <a:p>
            <a:r>
              <a:rPr lang="en-US" dirty="0"/>
              <a:t>Learn the art of interactive media techniques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675F10-5252-43ED-9F02-0AA0B21E4E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Strategy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BB717D-0BED-46D4-9849-902151C8C13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Concept mapping to identify details of visual storytelling</a:t>
            </a:r>
          </a:p>
          <a:p>
            <a:r>
              <a:rPr lang="en-US" dirty="0"/>
              <a:t>Incorporate existing knowledge within the art of visual storytelling</a:t>
            </a:r>
          </a:p>
          <a:p>
            <a:r>
              <a:rPr lang="en-US" dirty="0"/>
              <a:t>Build foundational classifications for interactive media techniques</a:t>
            </a:r>
          </a:p>
        </p:txBody>
      </p:sp>
    </p:spTree>
    <p:extLst>
      <p:ext uri="{BB962C8B-B14F-4D97-AF65-F5344CB8AC3E}">
        <p14:creationId xmlns:p14="http://schemas.microsoft.com/office/powerpoint/2010/main" val="4155065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4813A-2E91-4468-B90E-BE461DFAB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 Creation &amp; Development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107FD1-91EC-4F7F-A024-33B6A35D4D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90ED64-F0B3-41BE-93B6-D169E195BE2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Create character development</a:t>
            </a:r>
          </a:p>
          <a:p>
            <a:r>
              <a:rPr lang="en-US" dirty="0"/>
              <a:t>Develop character’s dialogue</a:t>
            </a:r>
          </a:p>
          <a:p>
            <a:r>
              <a:rPr lang="en-US" dirty="0"/>
              <a:t>Build character’s story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F503C8-462E-462B-BC08-4C79772511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Strategies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A81992-FA20-49E0-B590-E49CE35E472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Use strengths and weaknesses to develop characters</a:t>
            </a:r>
          </a:p>
          <a:p>
            <a:r>
              <a:rPr lang="en-US" dirty="0"/>
              <a:t>Use unique features to build dialogue</a:t>
            </a:r>
          </a:p>
          <a:p>
            <a:r>
              <a:rPr lang="en-US" dirty="0"/>
              <a:t>Create character background </a:t>
            </a:r>
          </a:p>
        </p:txBody>
      </p:sp>
    </p:spTree>
    <p:extLst>
      <p:ext uri="{BB962C8B-B14F-4D97-AF65-F5344CB8AC3E}">
        <p14:creationId xmlns:p14="http://schemas.microsoft.com/office/powerpoint/2010/main" val="4264857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B0042-5F61-4CA3-BC34-9A4C3BF8F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Script Analysis &amp; Criticism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1B46AF-BB6E-42AA-A1F7-98085E193A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FABC80-6563-40C5-BCAB-C23383F3099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Achieve powerful narrative</a:t>
            </a:r>
          </a:p>
          <a:p>
            <a:r>
              <a:rPr lang="en-US" dirty="0"/>
              <a:t>Obtain a better understanding of analysis</a:t>
            </a:r>
          </a:p>
          <a:p>
            <a:r>
              <a:rPr lang="en-US" dirty="0"/>
              <a:t>Determine how to use criticism to improve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12519D-EA02-4D27-9775-E67E27E60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Strategies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CCD35C-ACE2-42B5-A356-C5F4F12A713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Summarize</a:t>
            </a:r>
          </a:p>
          <a:p>
            <a:r>
              <a:rPr lang="en-US" dirty="0"/>
              <a:t>Visualize</a:t>
            </a:r>
          </a:p>
          <a:p>
            <a:r>
              <a:rPr lang="en-US" dirty="0"/>
              <a:t>Use critical approaches</a:t>
            </a:r>
          </a:p>
        </p:txBody>
      </p:sp>
    </p:spTree>
    <p:extLst>
      <p:ext uri="{BB962C8B-B14F-4D97-AF65-F5344CB8AC3E}">
        <p14:creationId xmlns:p14="http://schemas.microsoft.com/office/powerpoint/2010/main" val="380849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CA23A-F41D-4DDC-9F3A-28FEFB6F7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Episodic &amp; Serial Writing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49CF6-749A-4DE9-AC39-8EC95EFE00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2CB759-B45D-47ED-959A-E235D4E217D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Learn structuring of episodes and serial writing</a:t>
            </a:r>
          </a:p>
          <a:p>
            <a:r>
              <a:rPr lang="en-US" dirty="0"/>
              <a:t>Gain knowledge of episode plotting</a:t>
            </a:r>
          </a:p>
          <a:p>
            <a:r>
              <a:rPr lang="en-US" dirty="0"/>
              <a:t>Obtain an understanding of collaborative writing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784A19-A78A-4D8F-ABA2-4BAE48C5EC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Strategies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27763D-902C-45BB-8FD4-ED976BCBC0B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Study several formats of episodic and serial writing</a:t>
            </a:r>
          </a:p>
          <a:p>
            <a:r>
              <a:rPr lang="en-US" dirty="0"/>
              <a:t>Research structures for episode and serial writing</a:t>
            </a:r>
          </a:p>
          <a:p>
            <a:r>
              <a:rPr lang="en-US" dirty="0"/>
              <a:t>Focus on collaborative works and how they are structure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749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5A61E-A169-4330-83F3-8556CC8A0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Writing Portfolio 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C1009-960E-4E4A-A617-B8CA478E72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CD4057-A62C-47A7-BCCF-D08909CFBED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Gain an understanding of genre selection</a:t>
            </a:r>
          </a:p>
          <a:p>
            <a:r>
              <a:rPr lang="en-US" dirty="0"/>
              <a:t>Learn about distribution methods</a:t>
            </a:r>
          </a:p>
          <a:p>
            <a:r>
              <a:rPr lang="en-US" dirty="0"/>
              <a:t>Obtain knowledge of concept script development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372197-28E6-42CD-ABF8-8B163D559A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Strategies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956FAC-080A-450F-AA1F-405C5C94C0E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Focus on different types of genre selection</a:t>
            </a:r>
          </a:p>
          <a:p>
            <a:r>
              <a:rPr lang="en-US" dirty="0"/>
              <a:t>Research distribution methods and applications</a:t>
            </a:r>
          </a:p>
          <a:p>
            <a:r>
              <a:rPr lang="en-US" dirty="0"/>
              <a:t>Study concept scripts and how they are structured</a:t>
            </a:r>
          </a:p>
        </p:txBody>
      </p:sp>
    </p:spTree>
    <p:extLst>
      <p:ext uri="{BB962C8B-B14F-4D97-AF65-F5344CB8AC3E}">
        <p14:creationId xmlns:p14="http://schemas.microsoft.com/office/powerpoint/2010/main" val="262553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E998B-296C-49C4-83AA-52FE94E15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for Film &amp; Animation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ECECB8-24A6-4166-BE92-DD3C5A8C6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1B37AC-81FA-4AB0-8937-01DF8ECCEB2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Apply skills to writing</a:t>
            </a:r>
          </a:p>
          <a:p>
            <a:r>
              <a:rPr lang="en-US" dirty="0"/>
              <a:t>Create film structure</a:t>
            </a:r>
          </a:p>
          <a:p>
            <a:r>
              <a:rPr lang="en-US" dirty="0"/>
              <a:t>Develop writing through editing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242A26-4FA0-4D4C-AB93-41FCA9340B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Strategies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A95E68-10A2-4774-B5D3-6840292BB6A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Use writing techniques to enhance stories</a:t>
            </a:r>
          </a:p>
          <a:p>
            <a:r>
              <a:rPr lang="en-US" dirty="0"/>
              <a:t>Study creative structures for films and animation</a:t>
            </a:r>
          </a:p>
          <a:p>
            <a:r>
              <a:rPr lang="en-US" dirty="0"/>
              <a:t>Research editing strategies and application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230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77A4C-DF5B-4CE7-91F7-738F5C1FE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for Games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039FCF-1558-4B77-961B-81B55F15A9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E43871-4D38-441E-9B13-1C131A01F19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Learn how to create games</a:t>
            </a:r>
          </a:p>
          <a:p>
            <a:r>
              <a:rPr lang="en-US" dirty="0"/>
              <a:t>Obtain knowledge about game genres</a:t>
            </a:r>
          </a:p>
          <a:p>
            <a:r>
              <a:rPr lang="en-US" dirty="0"/>
              <a:t>Learn how to create stories for games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BD11A7-0DB0-4A57-B954-87C2752B4D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Strategies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02BCFB-0DCB-4A02-A5A4-8C58D41564B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Research and study game writing formats</a:t>
            </a:r>
          </a:p>
          <a:p>
            <a:r>
              <a:rPr lang="en-US" dirty="0"/>
              <a:t>Focus on game formatting and structures and how they are created</a:t>
            </a:r>
          </a:p>
          <a:p>
            <a:r>
              <a:rPr lang="en-US" dirty="0"/>
              <a:t>Study gaming dialogue and storylines</a:t>
            </a:r>
          </a:p>
        </p:txBody>
      </p:sp>
    </p:spTree>
    <p:extLst>
      <p:ext uri="{BB962C8B-B14F-4D97-AF65-F5344CB8AC3E}">
        <p14:creationId xmlns:p14="http://schemas.microsoft.com/office/powerpoint/2010/main" val="1262489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D7189-8245-4E67-9A54-8B4814E09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Multimedia Adaption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567240-4AC1-4990-8338-55990CB76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79EB09-7EFA-4E19-8B48-E63D7B6EC7D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Learn how to create a beat sheet</a:t>
            </a:r>
          </a:p>
          <a:p>
            <a:r>
              <a:rPr lang="en-US" dirty="0"/>
              <a:t>Obtain an understanding of short-adapted screenplays</a:t>
            </a:r>
          </a:p>
          <a:p>
            <a:r>
              <a:rPr lang="en-US" dirty="0"/>
              <a:t>Gain knowledge about publicizing adaptions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C8A89F-3219-4B00-B058-6E6F9BD6F1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Strategies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A973C7-E996-45A3-B05E-9A1A84C0D3C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Study appropriate formatting for creating a beat sheet</a:t>
            </a:r>
          </a:p>
          <a:p>
            <a:r>
              <a:rPr lang="en-US" dirty="0"/>
              <a:t>Research short-adaptions for screenplays and study the structure</a:t>
            </a:r>
          </a:p>
          <a:p>
            <a:r>
              <a:rPr lang="en-US" dirty="0"/>
              <a:t>Study publication adaptions and how they are created</a:t>
            </a:r>
          </a:p>
        </p:txBody>
      </p:sp>
    </p:spTree>
    <p:extLst>
      <p:ext uri="{BB962C8B-B14F-4D97-AF65-F5344CB8AC3E}">
        <p14:creationId xmlns:p14="http://schemas.microsoft.com/office/powerpoint/2010/main" val="3883466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8ACA9-CBF9-4FD0-B989-EDA6D6ECF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Visual Storytelling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A7E1E-974B-457F-8B5D-C45487097D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8D949C-7DB5-4CA2-B21A-B05E000A93A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Learn the preproduction and production process</a:t>
            </a:r>
          </a:p>
          <a:p>
            <a:r>
              <a:rPr lang="en-US" dirty="0"/>
              <a:t>Learn how to create a treatment</a:t>
            </a:r>
          </a:p>
          <a:p>
            <a:r>
              <a:rPr lang="en-US" dirty="0"/>
              <a:t>Learn how to write a draft, call sheet, and edit a script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967A51-DEA7-446F-BA41-845C9AB780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Strategies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DCBF4A-F522-499E-8451-49B6473FFA0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Study the processes for advanced visual storytelling for the preproduction and production</a:t>
            </a:r>
          </a:p>
          <a:p>
            <a:r>
              <a:rPr lang="en-US" dirty="0"/>
              <a:t>Research script treatments and how to properly format them</a:t>
            </a:r>
          </a:p>
          <a:p>
            <a:r>
              <a:rPr lang="en-US" dirty="0"/>
              <a:t>Study how to write a draft, call sheet, and how to edit</a:t>
            </a:r>
          </a:p>
        </p:txBody>
      </p:sp>
    </p:spTree>
    <p:extLst>
      <p:ext uri="{BB962C8B-B14F-4D97-AF65-F5344CB8AC3E}">
        <p14:creationId xmlns:p14="http://schemas.microsoft.com/office/powerpoint/2010/main" val="4116719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C6332-CA75-4180-9F56-124BA14BD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Writing Portfolio II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A40E06-E2FB-4447-A6A2-7889C39E71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53C79-ED97-4EFA-866D-886749B343C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Obtain knowledge to review concept scripts</a:t>
            </a:r>
          </a:p>
          <a:p>
            <a:r>
              <a:rPr lang="en-US" dirty="0"/>
              <a:t>Learn how to implement project plans</a:t>
            </a:r>
          </a:p>
          <a:p>
            <a:r>
              <a:rPr lang="en-US" dirty="0"/>
              <a:t>Gain an understanding of how to prepare for pitching to potential employers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7300B-1CD7-4A47-A5EC-37D696B9FA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Strategies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FB961C-6B1B-42E7-A2A3-E6F082C0897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Review concept scripts and how they function</a:t>
            </a:r>
          </a:p>
          <a:p>
            <a:r>
              <a:rPr lang="en-US" dirty="0"/>
              <a:t>Study project planning and how to create them </a:t>
            </a:r>
          </a:p>
          <a:p>
            <a:r>
              <a:rPr lang="en-US" dirty="0"/>
              <a:t>Find examples of pitch pros and cons and apply them</a:t>
            </a:r>
          </a:p>
        </p:txBody>
      </p:sp>
    </p:spTree>
    <p:extLst>
      <p:ext uri="{BB962C8B-B14F-4D97-AF65-F5344CB8AC3E}">
        <p14:creationId xmlns:p14="http://schemas.microsoft.com/office/powerpoint/2010/main" val="3811486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F552C-27CD-464C-A670-5354C3736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Business of Creative Writing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6DE30E-57B8-4922-8D06-1A4FA8493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803DEA-A421-41AD-AC56-6B617406F2F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Learn similarities and differences in entertainment media genres</a:t>
            </a:r>
          </a:p>
          <a:p>
            <a:r>
              <a:rPr lang="en-US" dirty="0"/>
              <a:t>Learn about distribution methods</a:t>
            </a:r>
          </a:p>
          <a:p>
            <a:r>
              <a:rPr lang="en-US" dirty="0"/>
              <a:t>Learn how to obtain literary agents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3C8A83-FE31-4C99-B6AB-88AFC2A4B3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Strategies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0D78EA-737E-4565-83A0-2A4B4A21A06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Research entertainment media genres and its functions</a:t>
            </a:r>
          </a:p>
          <a:p>
            <a:r>
              <a:rPr lang="en-US" dirty="0"/>
              <a:t>Find all details surrounding distribution methods and how they are established</a:t>
            </a:r>
          </a:p>
          <a:p>
            <a:r>
              <a:rPr lang="en-US" dirty="0"/>
              <a:t>Research literary agents and how to acquire one</a:t>
            </a:r>
          </a:p>
        </p:txBody>
      </p:sp>
    </p:spTree>
    <p:extLst>
      <p:ext uri="{BB962C8B-B14F-4D97-AF65-F5344CB8AC3E}">
        <p14:creationId xmlns:p14="http://schemas.microsoft.com/office/powerpoint/2010/main" val="9739665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Custom 18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Status xmlns="71af3243-3dd4-4a8d-8c0d-dd76da1f02a5">Not started</Statu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754d229f0057affa62b555f2ac55d44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c067517bd06b16cb9c9e315ad40fb255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8E4547-599A-4D55-8E8D-52C37BC979F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087985-FDCF-4BCD-98CF-678C62433787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9249C475-8EF8-4E63-ADD0-BB79943C4E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tf00579405</Template>
  <TotalTime>0</TotalTime>
  <Words>553</Words>
  <Application>Microsoft Office PowerPoint</Application>
  <PresentationFormat>Widescreen</PresentationFormat>
  <Paragraphs>144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Calisto MT</vt:lpstr>
      <vt:lpstr>Wingdings 2</vt:lpstr>
      <vt:lpstr>Slate</vt:lpstr>
      <vt:lpstr>Mastery Journey Timeline</vt:lpstr>
      <vt:lpstr>Mastery Personal Development &amp; Leadership</vt:lpstr>
      <vt:lpstr>The Art of Visual Storytelling</vt:lpstr>
      <vt:lpstr>Character Creation &amp; Development</vt:lpstr>
      <vt:lpstr>Script Analysis &amp; Criticism</vt:lpstr>
      <vt:lpstr>Episodic &amp; Serial Writing</vt:lpstr>
      <vt:lpstr>Creative Writing Portfolio I</vt:lpstr>
      <vt:lpstr>Writing for Film &amp; Animation</vt:lpstr>
      <vt:lpstr>Writing for Games</vt:lpstr>
      <vt:lpstr>Multimedia Adaption</vt:lpstr>
      <vt:lpstr>Advanced Visual Storytelling</vt:lpstr>
      <vt:lpstr>Creative Writing Portfolio II</vt:lpstr>
      <vt:lpstr>The Business of Creative Writing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2020-02-01T15:39:25Z</dcterms:created>
  <dcterms:modified xsi:type="dcterms:W3CDTF">2020-02-12T03:56:39Z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